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8" r:id="rId2"/>
  </p:sldIdLst>
  <p:sldSz cx="14008100" cy="201041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EEEED"/>
    <a:srgbClr val="FFFFFF"/>
    <a:srgbClr val="EDECEB"/>
    <a:srgbClr val="F5F4F4"/>
    <a:srgbClr val="F26321"/>
    <a:srgbClr val="7F7F7F"/>
    <a:srgbClr val="DFDEDC"/>
    <a:srgbClr val="B3DBB6"/>
    <a:srgbClr val="46A547"/>
    <a:srgbClr val="EFEE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6395" autoAdjust="0"/>
  </p:normalViewPr>
  <p:slideViewPr>
    <p:cSldViewPr>
      <p:cViewPr varScale="1">
        <p:scale>
          <a:sx n="38" d="100"/>
          <a:sy n="38" d="100"/>
        </p:scale>
        <p:origin x="3138" y="12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51083" y="6232271"/>
            <a:ext cx="11912283" cy="4221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02167" y="11258296"/>
            <a:ext cx="9810115" cy="50260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700722" y="4623943"/>
            <a:ext cx="6096286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217441" y="4623943"/>
            <a:ext cx="6096286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00722" y="804164"/>
            <a:ext cx="12613005" cy="321665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700722" y="4623943"/>
            <a:ext cx="12613005" cy="1326870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764913" y="18696814"/>
            <a:ext cx="4484624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00722" y="18696814"/>
            <a:ext cx="3223323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10/14/2024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090404" y="18696814"/>
            <a:ext cx="3223323" cy="100520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petrovicmilovan99@gmail.com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041650" y="374650"/>
            <a:ext cx="35814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Cyrl-RS" sz="2000" b="1" dirty="0" smtClean="0"/>
              <a:t>Назив општине/града </a:t>
            </a:r>
            <a:endParaRPr lang="en-US" sz="2000" b="1" dirty="0"/>
          </a:p>
        </p:txBody>
      </p:sp>
      <p:sp>
        <p:nvSpPr>
          <p:cNvPr id="4" name="Rounded Rectangle 3"/>
          <p:cNvSpPr/>
          <p:nvPr/>
        </p:nvSpPr>
        <p:spPr>
          <a:xfrm>
            <a:off x="1746250" y="14014450"/>
            <a:ext cx="6858000" cy="590775"/>
          </a:xfrm>
          <a:prstGeom prst="roundRect">
            <a:avLst>
              <a:gd name="adj" fmla="val 0"/>
            </a:avLst>
          </a:prstGeom>
          <a:noFill/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endParaRPr lang="sr-Cyrl-RS" b="1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sr-Cyrl-RS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Б</a:t>
            </a:r>
            <a:r>
              <a:rPr lang="en-US" b="1" dirty="0" err="1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рој</a:t>
            </a:r>
            <a:r>
              <a:rPr lang="en-US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телефона</a:t>
            </a:r>
            <a:r>
              <a:rPr lang="en-US" b="1" dirty="0" smtClean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en-US" dirty="0" smtClean="0"/>
              <a:t>+</a:t>
            </a:r>
            <a:r>
              <a:rPr lang="en-US" dirty="0"/>
              <a:t>381</a:t>
            </a:r>
            <a:r>
              <a:rPr lang="sr-Cyrl-RS" dirty="0" smtClean="0"/>
              <a:t>6</a:t>
            </a:r>
            <a:r>
              <a:rPr lang="sr-Latn-RS" dirty="0" smtClean="0"/>
              <a:t>93224224</a:t>
            </a:r>
            <a:r>
              <a:rPr lang="sr-Cyrl-RS" b="1" dirty="0" smtClean="0"/>
              <a:t> </a:t>
            </a:r>
            <a:r>
              <a:rPr lang="en-US" dirty="0"/>
              <a:t>(</a:t>
            </a:r>
            <a:r>
              <a:rPr lang="en-US" dirty="0" err="1"/>
              <a:t>радним</a:t>
            </a:r>
            <a:r>
              <a:rPr lang="en-US" dirty="0"/>
              <a:t> </a:t>
            </a:r>
            <a:r>
              <a:rPr lang="en-US" dirty="0" err="1"/>
              <a:t>данима</a:t>
            </a:r>
            <a:r>
              <a:rPr lang="en-US" dirty="0"/>
              <a:t> </a:t>
            </a:r>
            <a:r>
              <a:rPr lang="en-US" dirty="0" err="1"/>
              <a:t>од</a:t>
            </a:r>
            <a:r>
              <a:rPr lang="en-US" dirty="0"/>
              <a:t> </a:t>
            </a:r>
            <a:r>
              <a:rPr lang="en-US" dirty="0" smtClean="0"/>
              <a:t>1</a:t>
            </a:r>
            <a:r>
              <a:rPr lang="sr-Latn-RS" dirty="0"/>
              <a:t>3</a:t>
            </a:r>
            <a:r>
              <a:rPr lang="en-US" dirty="0" smtClean="0"/>
              <a:t> </a:t>
            </a:r>
            <a:r>
              <a:rPr lang="en-US" dirty="0" err="1" smtClean="0"/>
              <a:t>до</a:t>
            </a:r>
            <a:r>
              <a:rPr lang="en-US" dirty="0" smtClean="0"/>
              <a:t> 1</a:t>
            </a:r>
            <a:r>
              <a:rPr lang="sr-Cyrl-RS" dirty="0"/>
              <a:t>5 часова</a:t>
            </a:r>
            <a:r>
              <a:rPr lang="en-US" dirty="0"/>
              <a:t>)</a:t>
            </a:r>
            <a:endParaRPr lang="sr-Cyrl-RS" dirty="0" smtClean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898650" y="15005050"/>
            <a:ext cx="7004050" cy="1881925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r-Cyrl-RS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Локални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менаџер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за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жалбе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sr-Cyrl-RS" u="sng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Милија </a:t>
            </a:r>
            <a:r>
              <a:rPr lang="sr-Cyrl-RS" u="sng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Анџић</a:t>
            </a:r>
            <a:endParaRPr lang="sr-Cyrl-R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Звање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sr-Cyrl-RS" dirty="0"/>
              <a:t>саветник за </a:t>
            </a:r>
            <a:r>
              <a:rPr lang="sr-Cyrl-RS" dirty="0" smtClean="0"/>
              <a:t>заштиту права пацијената и родну равноправност у </a:t>
            </a:r>
            <a:r>
              <a:rPr lang="sr-Cyrl-RS" dirty="0"/>
              <a:t>Општинској управи општине </a:t>
            </a:r>
            <a:r>
              <a:rPr lang="sr-Cyrl-RS" dirty="0" smtClean="0"/>
              <a:t>Чајетина</a:t>
            </a:r>
            <a:endParaRPr lang="sr-Latn-RS" dirty="0" smtClean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US" b="1" dirty="0" err="1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Адреса</a:t>
            </a:r>
            <a:r>
              <a:rPr lang="en-US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sr-Latn-RS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sr-Cyrl-RS" dirty="0"/>
              <a:t>Александра Карађорђевића 34</a:t>
            </a:r>
            <a:r>
              <a:rPr lang="en-US" dirty="0"/>
              <a:t>,</a:t>
            </a:r>
            <a:r>
              <a:rPr lang="en-US" b="1" dirty="0"/>
              <a:t> </a:t>
            </a:r>
            <a:r>
              <a:rPr lang="sr-Cyrl-RS" dirty="0"/>
              <a:t>31310 Чајетина</a:t>
            </a:r>
            <a:r>
              <a:rPr lang="en-US" dirty="0"/>
              <a:t>, </a:t>
            </a:r>
            <a:r>
              <a:rPr lang="en-US" dirty="0" err="1" smtClean="0"/>
              <a:t>Србија</a:t>
            </a:r>
            <a:endParaRPr lang="sr-Latn-RS" dirty="0" smtClean="0"/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sr-Cyrl-RS" b="1" dirty="0" smtClean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Е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</a:t>
            </a:r>
            <a:r>
              <a:rPr lang="en-US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пошта</a:t>
            </a:r>
            <a:r>
              <a:rPr lang="en-U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  <a:r>
              <a:rPr lang="sr-Cyrl-RS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u="sng" dirty="0" err="1" smtClean="0">
                <a:hlinkClick r:id="rId3"/>
              </a:rPr>
              <a:t>andzicmilija</a:t>
            </a:r>
            <a:r>
              <a:rPr lang="sr-Cyrl-RS" u="sng" dirty="0" smtClean="0">
                <a:hlinkClick r:id="rId3"/>
              </a:rPr>
              <a:t>@gmail.com</a:t>
            </a:r>
            <a:endParaRPr lang="sr-Cyrl-RS" b="1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71720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330</TotalTime>
  <Words>57</Words>
  <Application>Microsoft Office PowerPoint</Application>
  <PresentationFormat>Prilagođavanje</PresentationFormat>
  <Paragraphs>7</Paragraphs>
  <Slides>1</Slides>
  <Notes>0</Notes>
  <HiddenSlides>0</HiddenSlides>
  <MMClips>0</MMClips>
  <ScaleCrop>false</ScaleCrop>
  <HeadingPairs>
    <vt:vector size="6" baseType="variant">
      <vt:variant>
        <vt:lpstr>Korišćeni fontovi</vt:lpstr>
      </vt:variant>
      <vt:variant>
        <vt:i4>2</vt:i4>
      </vt:variant>
      <vt:variant>
        <vt:lpstr>Tema</vt:lpstr>
      </vt:variant>
      <vt:variant>
        <vt:i4>1</vt:i4>
      </vt:variant>
      <vt:variant>
        <vt:lpstr>Naslovi slajdova</vt:lpstr>
      </vt:variant>
      <vt:variant>
        <vt:i4>1</vt:i4>
      </vt:variant>
    </vt:vector>
  </HeadingPairs>
  <TitlesOfParts>
    <vt:vector size="4" baseType="lpstr">
      <vt:lpstr>Calibri</vt:lpstr>
      <vt:lpstr>Times New Roman</vt:lpstr>
      <vt:lpstr>Office Theme</vt:lpstr>
      <vt:lpstr>PowerPoint prezentacija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Natasa</dc:creator>
  <cp:lastModifiedBy>Tamara Arsic</cp:lastModifiedBy>
  <cp:revision>39</cp:revision>
  <cp:lastPrinted>2023-10-11T15:04:22Z</cp:lastPrinted>
  <dcterms:created xsi:type="dcterms:W3CDTF">2023-10-11T09:44:36Z</dcterms:created>
  <dcterms:modified xsi:type="dcterms:W3CDTF">2024-10-14T11:13:07Z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2020-05-15T00:00:00Z</vt:filetime>
  </property>
  <property fmtid="{D5CDD505-2E9C-101B-9397-08002B2CF9AE}" pid="3" name="Creator">
    <vt:lpwstr>Adobe Acrobat Pro 10.1.16</vt:lpwstr>
  </property>
  <property fmtid="{D5CDD505-2E9C-101B-9397-08002B2CF9AE}" pid="4" name="LastSaved">
    <vt:filetime>2023-10-11T00:00:00Z</vt:filetime>
  </property>
</Properties>
</file>